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2" r:id="rId2"/>
    <p:sldId id="349" r:id="rId3"/>
    <p:sldId id="347" r:id="rId4"/>
    <p:sldId id="346" r:id="rId5"/>
    <p:sldId id="339" r:id="rId6"/>
    <p:sldId id="340" r:id="rId7"/>
    <p:sldId id="341" r:id="rId8"/>
    <p:sldId id="342" r:id="rId9"/>
    <p:sldId id="343" r:id="rId10"/>
    <p:sldId id="335" r:id="rId11"/>
    <p:sldId id="272" r:id="rId12"/>
    <p:sldId id="344" r:id="rId13"/>
    <p:sldId id="274" r:id="rId14"/>
    <p:sldId id="275" r:id="rId15"/>
    <p:sldId id="276" r:id="rId16"/>
    <p:sldId id="277" r:id="rId17"/>
    <p:sldId id="278" r:id="rId18"/>
    <p:sldId id="345" r:id="rId19"/>
    <p:sldId id="28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50" r:id="rId35"/>
    <p:sldId id="35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 autoAdjust="0"/>
    <p:restoredTop sz="94713" autoAdjust="0"/>
  </p:normalViewPr>
  <p:slideViewPr>
    <p:cSldViewPr>
      <p:cViewPr varScale="1">
        <p:scale>
          <a:sx n="78" d="100"/>
          <a:sy n="78" d="100"/>
        </p:scale>
        <p:origin x="-1675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86D4D-54DA-4E17-B10F-F3C3A7E9F9D0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2729B-722A-472A-B58F-3952A2CAEE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4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2729B-722A-472A-B58F-3952A2CAEE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42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FB2E-6C71-4CDE-9D3E-C7EC234417B1}" type="datetimeFigureOut">
              <a:rPr lang="en-US" smtClean="0"/>
              <a:pPr/>
              <a:t>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AC171-56D4-4EAF-B4A5-758E933945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Sukh Ram cutout"/>
          <p:cNvPicPr>
            <a:picLocks noChangeAspect="1" noChangeArrowheads="1"/>
          </p:cNvPicPr>
          <p:nvPr/>
        </p:nvPicPr>
        <p:blipFill>
          <a:blip r:embed="rId3">
            <a:lum bright="18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5"/>
          <a:stretch>
            <a:fillRect/>
          </a:stretch>
        </p:blipFill>
        <p:spPr bwMode="auto">
          <a:xfrm>
            <a:off x="6553200" y="990600"/>
            <a:ext cx="2209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9" descr="Ris Balbir cutout"/>
          <p:cNvPicPr>
            <a:picLocks noChangeAspect="1" noChangeArrowheads="1"/>
          </p:cNvPicPr>
          <p:nvPr/>
        </p:nvPicPr>
        <p:blipFill>
          <a:blip r:embed="rId4">
            <a:lum bright="36000" contras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/>
          <a:stretch>
            <a:fillRect/>
          </a:stretch>
        </p:blipFill>
        <p:spPr bwMode="auto">
          <a:xfrm>
            <a:off x="-39688" y="990600"/>
            <a:ext cx="2454276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0" y="0"/>
            <a:ext cx="9144000" cy="9906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51" name="TextBox 8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3600" b="1" u="sng">
                <a:solidFill>
                  <a:schemeClr val="bg1"/>
                </a:solidFill>
                <a:cs typeface="Arial" charset="0"/>
              </a:rPr>
              <a:t>SCHOOL OF TECH TRG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5867400"/>
            <a:ext cx="9029700" cy="83820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glow rad="1397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600" b="1" u="sng" dirty="0"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ctr">
              <a:defRPr/>
            </a:pPr>
            <a:r>
              <a:rPr lang="en-US" sz="3600" b="1" u="sng" dirty="0">
                <a:solidFill>
                  <a:schemeClr val="bg1"/>
                </a:solidFill>
                <a:latin typeface="+mj-lt"/>
                <a:cs typeface="Arial" charset="0"/>
              </a:rPr>
              <a:t>ELECTRONICS WING</a:t>
            </a:r>
          </a:p>
          <a:p>
            <a:pPr algn="ctr">
              <a:defRPr/>
            </a:pPr>
            <a:endParaRPr lang="en-US" sz="3600" dirty="0">
              <a:latin typeface="+mj-lt"/>
            </a:endParaRPr>
          </a:p>
        </p:txBody>
      </p:sp>
      <p:pic>
        <p:nvPicPr>
          <p:cNvPr id="6155" name="Picture 40" descr="Flash Fist copy"/>
          <p:cNvPicPr>
            <a:picLocks noChangeAspect="1" noChangeArrowheads="1"/>
          </p:cNvPicPr>
          <p:nvPr/>
        </p:nvPicPr>
        <p:blipFill>
          <a:blip r:embed="rId5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46150"/>
            <a:ext cx="56388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Box 10"/>
          <p:cNvSpPr txBox="1">
            <a:spLocks noChangeArrowheads="1"/>
          </p:cNvSpPr>
          <p:nvPr/>
        </p:nvSpPr>
        <p:spPr bwMode="auto">
          <a:xfrm>
            <a:off x="1600200" y="3189288"/>
            <a:ext cx="5710238" cy="6461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3600" b="1" u="sng">
                <a:solidFill>
                  <a:schemeClr val="bg1"/>
                </a:solidFill>
                <a:cs typeface="Arial" charset="0"/>
              </a:rPr>
              <a:t>ALWAYS CONNECTED</a:t>
            </a:r>
          </a:p>
        </p:txBody>
      </p:sp>
    </p:spTree>
    <p:extLst>
      <p:ext uri="{BB962C8B-B14F-4D97-AF65-F5344CB8AC3E}">
        <p14:creationId xmlns:p14="http://schemas.microsoft.com/office/powerpoint/2010/main" val="16186813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64860"/>
            <a:ext cx="9144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u="sng" dirty="0" smtClean="0">
                <a:latin typeface="Arial" pitchFamily="34" charset="0"/>
                <a:cs typeface="Arial" pitchFamily="34" charset="0"/>
              </a:rPr>
              <a:t>BHAG NO-II</a:t>
            </a:r>
            <a:r>
              <a:rPr lang="en-IN" sz="40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IN" sz="4000" u="sng" dirty="0" smtClean="0">
                <a:latin typeface="Arial" pitchFamily="34" charset="0"/>
                <a:cs typeface="Arial" pitchFamily="34" charset="0"/>
              </a:rPr>
              <a:t>CONTROLS</a:t>
            </a:r>
            <a:endParaRPr lang="en-IN" sz="4000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SPEED CONTROL KNOB 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77" t="11785" r="45267" b="34706"/>
          <a:stretch>
            <a:fillRect/>
          </a:stretch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VOLTAGE SELECTOR SWITCH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9243" t="17073" r="54646" b="47024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OIL ALERT LAMP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5833" t="23823" r="45000" b="34006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 ENGINE SWITCH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5000" t="24050" r="45000" b="37037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DC CIRCUIT BREAKER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8126" t="12346" r="45215" b="39209"/>
          <a:stretch>
            <a:fillRect/>
          </a:stretch>
        </p:blipFill>
        <p:spPr bwMode="auto">
          <a:xfrm>
            <a:off x="0" y="1143000"/>
            <a:ext cx="9144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DC AMPER METER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667" t="15312" r="45000" b="36353"/>
          <a:stretch>
            <a:fillRect/>
          </a:stretch>
        </p:blipFill>
        <p:spPr bwMode="auto">
          <a:xfrm>
            <a:off x="304800" y="1295400"/>
            <a:ext cx="8610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DC RECEPTACLES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4" name="Picture 1" descr="DSC00037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 l="20007" t="70602" r="51567" b="26936"/>
          <a:stretch>
            <a:fillRect/>
          </a:stretch>
        </p:blipFill>
        <p:spPr bwMode="auto">
          <a:xfrm>
            <a:off x="914400" y="3352800"/>
            <a:ext cx="7467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1" descr="DSC00037"/>
          <p:cNvPicPr>
            <a:picLocks noChangeAspect="1" noChangeArrowheads="1"/>
          </p:cNvPicPr>
          <p:nvPr/>
        </p:nvPicPr>
        <p:blipFill>
          <a:blip r:embed="rId2">
            <a:lum contrast="18000"/>
          </a:blip>
          <a:srcRect l="26437" t="76843" r="53081" b="20528"/>
          <a:stretch>
            <a:fillRect/>
          </a:stretch>
        </p:blipFill>
        <p:spPr bwMode="auto">
          <a:xfrm>
            <a:off x="838200" y="4724400"/>
            <a:ext cx="7467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4625" t="11555" r="45155" b="34912"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VOLTAGE ADJUST SWITCH </a:t>
            </a:r>
            <a:endParaRPr lang="en-IN" sz="3600" b="1" u="sng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22115" t="11765" r="54150" b="35028"/>
          <a:stretch>
            <a:fillRect/>
          </a:stretch>
        </p:blipFill>
        <p:spPr bwMode="auto">
          <a:xfrm>
            <a:off x="0" y="1219200"/>
            <a:ext cx="9144000" cy="587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CURRENT ADJUST SWITCH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26424" t="12500" r="45833" b="35833"/>
          <a:stretch>
            <a:fillRect/>
          </a:stretch>
        </p:blipFill>
        <p:spPr bwMode="auto">
          <a:xfrm>
            <a:off x="0" y="1143000"/>
            <a:ext cx="9144000" cy="566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 l="18140" t="27336" r="61251" b="45385"/>
          <a:stretch>
            <a:fillRect/>
          </a:stretch>
        </p:blipFill>
        <p:spPr bwMode="auto">
          <a:xfrm>
            <a:off x="2057400" y="3200400"/>
            <a:ext cx="4114800" cy="30861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CHARGING </a:t>
            </a:r>
            <a:r>
              <a:rPr lang="en-US" sz="36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ENG HONDA </a:t>
            </a:r>
            <a:endParaRPr lang="en-US" sz="3600" b="1" u="sng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 </a:t>
            </a:r>
            <a:r>
              <a:rPr lang="en-US" sz="36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 CONTROLS</a:t>
            </a:r>
            <a:endParaRPr lang="en-IN" sz="3600" b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0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DC OUTPUT FOR C.C. MODE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9787" t="13954" r="49257" b="41860"/>
          <a:stretch>
            <a:fillRect/>
          </a:stretch>
        </p:blipFill>
        <p:spPr bwMode="auto">
          <a:xfrm>
            <a:off x="1066800" y="1143000"/>
            <a:ext cx="7162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CV/CC SWITCH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6001" t="12195" r="51233" b="35561"/>
          <a:stretch>
            <a:fillRect/>
          </a:stretch>
        </p:blipFill>
        <p:spPr bwMode="auto">
          <a:xfrm>
            <a:off x="0" y="1142999"/>
            <a:ext cx="9144000" cy="571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71600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ENGINE OIL FILLER CAP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8092" t="13469" r="45678" b="34829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OIL DRAIN NUT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77" t="11785" r="45633" b="41963"/>
          <a:stretch>
            <a:fillRect/>
          </a:stretch>
        </p:blipFill>
        <p:spPr bwMode="auto">
          <a:xfrm>
            <a:off x="0" y="1295400"/>
            <a:ext cx="9144000" cy="60198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FUEL COCK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48" t="28120" r="45267" b="34726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RECOIL STARTER GRIP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48" t="13469" r="45267" b="34471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AIR CLEANER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76" t="15152" r="48375" b="34954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7800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CHOKE LEVER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372" t="18519" r="45709" b="35311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HOT EXHAUST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32" t="24062" r="45985" b="34471"/>
          <a:stretch>
            <a:fillRect/>
          </a:stretch>
        </p:blipFill>
        <p:spPr bwMode="auto">
          <a:xfrm>
            <a:off x="0" y="13716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455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METER ASSY FUEL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89" t="23991" r="44573" b="35660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09800"/>
            <a:ext cx="9144000" cy="198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BHAG NO-I</a:t>
            </a:r>
            <a:r>
              <a:rPr lang="en-US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	</a:t>
            </a:r>
            <a:r>
              <a:rPr lang="en-US" sz="3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GENERAL</a:t>
            </a:r>
          </a:p>
          <a:p>
            <a:endParaRPr lang="en-US" sz="3600" b="1" u="sng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600" b="1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BHAG </a:t>
            </a:r>
            <a:r>
              <a:rPr lang="en-US" sz="3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NO-II</a:t>
            </a:r>
            <a:r>
              <a:rPr lang="en-US" sz="3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3600" b="1" u="sng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CONTROLS</a:t>
            </a:r>
            <a:endParaRPr lang="en-IN" sz="3600" b="1" u="sng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6213"/>
            <a:ext cx="9144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>
                <a:latin typeface="Arial" pitchFamily="34" charset="0"/>
                <a:cs typeface="Arial" pitchFamily="34" charset="0"/>
              </a:rPr>
              <a:t>SCOPE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SPARK PLUG COVER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49" t="17537" r="45697" b="33699"/>
          <a:stretch>
            <a:fillRect/>
          </a:stretch>
        </p:blipFill>
        <p:spPr bwMode="auto">
          <a:xfrm>
            <a:off x="0" y="13716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0937" t="17537" r="68922" b="72161"/>
          <a:stretch>
            <a:fillRect/>
          </a:stretch>
        </p:blipFill>
        <p:spPr bwMode="auto">
          <a:xfrm>
            <a:off x="1524000" y="1371600"/>
            <a:ext cx="2362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FUEL DRAIN COCK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74" t="23571" r="45267" b="34385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PETROL TANK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72" t="15153" r="45009" b="41915"/>
          <a:stretch>
            <a:fillRect/>
          </a:stretch>
        </p:blipFill>
        <p:spPr bwMode="auto">
          <a:xfrm>
            <a:off x="0" y="1421922"/>
            <a:ext cx="9144000" cy="543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tx1"/>
          </a:solidFill>
        </p:spPr>
        <p:txBody>
          <a:bodyPr/>
          <a:lstStyle/>
          <a:p>
            <a:r>
              <a:rPr lang="en-US" b="1" u="sng" dirty="0" smtClean="0">
                <a:solidFill>
                  <a:schemeClr val="bg1"/>
                </a:solidFill>
              </a:rPr>
              <a:t>KEROSENE TANK</a:t>
            </a:r>
            <a:endParaRPr lang="en-IN" b="1" u="sng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312" t="25044" r="45713" b="35037"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:\STARS V MK 2\IMG_13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2499" b="21249"/>
          <a:stretch>
            <a:fillRect/>
          </a:stretch>
        </p:blipFill>
        <p:spPr bwMode="auto">
          <a:xfrm>
            <a:off x="76200" y="3276600"/>
            <a:ext cx="89916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WordArt 3"/>
          <p:cNvSpPr>
            <a:spLocks noChangeArrowheads="1" noChangeShapeType="1" noTextEdit="1"/>
          </p:cNvSpPr>
          <p:nvPr/>
        </p:nvSpPr>
        <p:spPr bwMode="auto">
          <a:xfrm>
            <a:off x="762000" y="533400"/>
            <a:ext cx="7924800" cy="60198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</a:bodyPr>
          <a:lstStyle/>
          <a:p>
            <a:pPr algn="ctr">
              <a:defRPr/>
            </a:pPr>
            <a:r>
              <a:rPr lang="en-I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</a:rPr>
              <a:t>RADIO</a:t>
            </a:r>
            <a:r>
              <a:rPr lang="en-I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Black"/>
              </a:rPr>
              <a:t> </a:t>
            </a:r>
            <a:r>
              <a:rPr lang="en-IN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</a:rPr>
              <a:t>SET STARS V MK-II</a:t>
            </a:r>
          </a:p>
        </p:txBody>
      </p:sp>
      <p:sp>
        <p:nvSpPr>
          <p:cNvPr id="5" name="Rectangle 4"/>
          <p:cNvSpPr/>
          <p:nvPr/>
        </p:nvSpPr>
        <p:spPr>
          <a:xfrm rot="20705795">
            <a:off x="1539948" y="3679715"/>
            <a:ext cx="6218305" cy="92333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ANY QUESTIONS?</a:t>
            </a: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657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525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6Nov12\kkj\crest_silv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7162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00200" y="5410200"/>
            <a:ext cx="617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Lucida Handwriting" pitchFamily="66" charset="0"/>
              </a:rPr>
              <a:t>JAI HIND!</a:t>
            </a:r>
            <a:endParaRPr lang="en-US" sz="6600" b="1" dirty="0">
              <a:latin typeface="Lucida Handwriting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5410200"/>
            <a:ext cx="6096000" cy="110799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00"/>
                </a:solidFill>
                <a:latin typeface="Lucida Handwriting" pitchFamily="66" charset="0"/>
              </a:rPr>
              <a:t>JAI HIND!</a:t>
            </a:r>
            <a:endParaRPr lang="en-US" sz="6600" b="1" dirty="0">
              <a:solidFill>
                <a:srgbClr val="FFFF00"/>
              </a:solidFill>
              <a:latin typeface="Lucida Handwriting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964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667000"/>
            <a:ext cx="9144000" cy="1295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u="sng" dirty="0" smtClean="0">
                <a:latin typeface="Arial" pitchFamily="34" charset="0"/>
                <a:cs typeface="Arial" pitchFamily="34" charset="0"/>
              </a:rPr>
              <a:t>BHAG NO-I</a:t>
            </a:r>
            <a:r>
              <a:rPr lang="en-IN" sz="4400" dirty="0" smtClean="0">
                <a:latin typeface="Arial" pitchFamily="34" charset="0"/>
                <a:cs typeface="Arial" pitchFamily="34" charset="0"/>
              </a:rPr>
              <a:t>	</a:t>
            </a:r>
            <a:r>
              <a:rPr lang="en-IN" sz="4400" u="sng" dirty="0" smtClean="0">
                <a:latin typeface="Arial" pitchFamily="34" charset="0"/>
                <a:cs typeface="Arial" pitchFamily="34" charset="0"/>
              </a:rPr>
              <a:t>GENERAL</a:t>
            </a:r>
            <a:endParaRPr lang="en-IN" sz="4400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76599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50000"/>
              </a:lnSpc>
              <a:buNone/>
              <a:defRPr/>
            </a:pPr>
            <a:r>
              <a:rPr lang="en-US" sz="11200" dirty="0" smtClean="0">
                <a:latin typeface="Arial" pitchFamily="34" charset="0"/>
                <a:cs typeface="Arial" pitchFamily="34" charset="0"/>
              </a:rPr>
              <a:t>CHARGING ENGINE HONDA E 1000K DC MODEL GK 100, 4 STROKE SIDE VALVE SINGLE CYLINDER CHARGING SET. 6V, 12V AND 24V  BTYS CAN BE CHARGED WITH IT. THE MAXIMUM CHARGING OUT PUT IS 16.5 AMP..</a:t>
            </a:r>
            <a:endParaRPr lang="en-IN" sz="11200" dirty="0" smtClean="0">
              <a:latin typeface="Arial" pitchFamily="34" charset="0"/>
              <a:cs typeface="Arial" pitchFamily="34" charset="0"/>
            </a:endParaRP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AMBAYAN</a:t>
            </a:r>
            <a:endParaRPr lang="en-US" sz="3600" b="1" u="sng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3211" y="9940"/>
            <a:ext cx="9187211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DIMENSION</a:t>
            </a:r>
            <a:endParaRPr lang="en-US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52800" y="609600"/>
            <a:ext cx="14851381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	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594360" lvl="0" indent="-457200" algn="just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 smtClean="0"/>
          </a:p>
          <a:p>
            <a:r>
              <a:rPr lang="en-US" sz="2400" dirty="0" smtClean="0"/>
              <a:t> </a:t>
            </a: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IN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6984" t="10417" r="42021" b="34375"/>
          <a:stretch>
            <a:fillRect/>
          </a:stretch>
        </p:blipFill>
        <p:spPr bwMode="auto">
          <a:xfrm>
            <a:off x="1358348" y="1143000"/>
            <a:ext cx="6705600" cy="318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-43211" y="4684890"/>
            <a:ext cx="9187212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0" indent="-457200" algn="just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1.	LENGTH				-	442MM</a:t>
            </a:r>
          </a:p>
          <a:p>
            <a:pPr marL="594360" lvl="0" indent="-457200" algn="just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2.	WIDTH				-	328MM</a:t>
            </a:r>
          </a:p>
          <a:p>
            <a:pPr marL="594360" lvl="0" indent="-457200" algn="just">
              <a:spcBef>
                <a:spcPct val="20000"/>
              </a:spcBef>
              <a:buClr>
                <a:schemeClr val="tx1">
                  <a:shade val="95000"/>
                </a:schemeClr>
              </a:buClr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3.	HEIGHT				-	408MM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WEIGHT</a:t>
            </a:r>
            <a:endParaRPr lang="en-US" sz="3600" b="1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0" y="1066800"/>
            <a:ext cx="9066530" cy="5791200"/>
            <a:chOff x="-2" y="609600"/>
            <a:chExt cx="9298985" cy="5719016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228600" y="1295400"/>
              <a:ext cx="8915400" cy="47085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endParaRPr lang="en-IN" sz="24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6984" t="11458" r="41435" b="32292"/>
            <a:stretch>
              <a:fillRect/>
            </a:stretch>
          </p:blipFill>
          <p:spPr bwMode="auto">
            <a:xfrm>
              <a:off x="0" y="609600"/>
              <a:ext cx="9298983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 rot="10800000" flipV="1">
              <a:off x="-2" y="5604581"/>
              <a:ext cx="9143999" cy="724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20000"/>
                </a:spcBef>
                <a:defRPr/>
              </a:pPr>
              <a:r>
                <a:rPr lang="en-US" sz="3600" dirty="0" smtClean="0">
                  <a:latin typeface="Arial" pitchFamily="34" charset="0"/>
                  <a:cs typeface="Arial" pitchFamily="34" charset="0"/>
                </a:rPr>
                <a:t>WEIGHT -28 KG</a:t>
              </a:r>
              <a:endParaRPr lang="en-IN" sz="3600" dirty="0" smtClean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/>
            <a:srcRect l="18140" t="27336" r="61251" b="45385"/>
            <a:stretch>
              <a:fillRect/>
            </a:stretch>
          </p:blipFill>
          <p:spPr bwMode="auto">
            <a:xfrm>
              <a:off x="825321" y="1309353"/>
              <a:ext cx="2743200" cy="1885950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CAPACITY</a:t>
            </a:r>
            <a:endParaRPr lang="en-US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219200"/>
            <a:ext cx="91440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066800"/>
            <a:ext cx="91440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COOLING SYSTEM	-	AIR COOLED 	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IGNITION SYSTEM 	-	TRANSISTORISED IGNITION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OIL CAPACITY		-	0.43 LTR(20W40)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FUEL CAPACITY		-	6.5 LTR (KEROSENE)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PETROL			-	0.4 LTR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OPERATING SPEED	-	2500 – 3600 RPM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>
                <a:latin typeface="Arial" pitchFamily="34" charset="0"/>
                <a:cs typeface="Arial" pitchFamily="34" charset="0"/>
              </a:rPr>
              <a:t>OUT PUT</a:t>
            </a:r>
            <a:endParaRPr lang="en-US" sz="36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5867400"/>
            <a:ext cx="88392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	OUT PUT              -         36V 16.5 AMP.</a:t>
            </a:r>
          </a:p>
          <a:p>
            <a:r>
              <a:rPr lang="en-US" sz="3600" b="1" dirty="0" smtClean="0"/>
              <a:t> </a:t>
            </a:r>
            <a:endParaRPr lang="en-US" sz="3600" b="1" dirty="0" smtClean="0">
              <a:latin typeface="Arial" pitchFamily="34" charset="0"/>
              <a:cs typeface="Arial" pitchFamily="34" charset="0"/>
            </a:endParaRPr>
          </a:p>
          <a:p>
            <a:pPr marL="548640" marR="0" lvl="0" indent="-41148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" pitchFamily="2" charset="2"/>
              <a:buChar char="Ø"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0" indent="-41148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Tx/>
              <a:buFont typeface="Wingdings 2"/>
              <a:buNone/>
              <a:tabLst/>
              <a:defRPr/>
            </a:pP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1476" t="9695" r="49664" b="40271"/>
          <a:stretch>
            <a:fillRect/>
          </a:stretch>
        </p:blipFill>
        <p:spPr bwMode="auto">
          <a:xfrm>
            <a:off x="533400" y="1219200"/>
            <a:ext cx="7620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45718" t="26980" r="50818" b="68472"/>
          <a:stretch>
            <a:fillRect/>
          </a:stretch>
        </p:blipFill>
        <p:spPr bwMode="auto">
          <a:xfrm>
            <a:off x="6172200" y="2667000"/>
            <a:ext cx="914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156</Words>
  <Application>Microsoft Office PowerPoint</Application>
  <PresentationFormat>On-screen Show (4:3)</PresentationFormat>
  <Paragraphs>65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 CONTROL KNOB </vt:lpstr>
      <vt:lpstr>VOLTAGE SELECTOR SWITCH</vt:lpstr>
      <vt:lpstr>OIL ALERT LAMP</vt:lpstr>
      <vt:lpstr> ENGINE SWITCH</vt:lpstr>
      <vt:lpstr>DC CIRCUIT BREAKER </vt:lpstr>
      <vt:lpstr>DC AMPER METER</vt:lpstr>
      <vt:lpstr>DC RECEPTACLES</vt:lpstr>
      <vt:lpstr>VOLTAGE ADJUST SWITCH </vt:lpstr>
      <vt:lpstr>CURRENT ADJUST SWITCH</vt:lpstr>
      <vt:lpstr>DC OUTPUT FOR C.C. MODE</vt:lpstr>
      <vt:lpstr>CV/CC SWITCH</vt:lpstr>
      <vt:lpstr>ENGINE OIL FILLER CAP</vt:lpstr>
      <vt:lpstr>OIL DRAIN NUT</vt:lpstr>
      <vt:lpstr>FUEL COCK</vt:lpstr>
      <vt:lpstr>RECOIL STARTER GRIP</vt:lpstr>
      <vt:lpstr>AIR CLEANER</vt:lpstr>
      <vt:lpstr>CHOKE LEVER</vt:lpstr>
      <vt:lpstr>HOT EXHAUST</vt:lpstr>
      <vt:lpstr>METER ASSY FUEL</vt:lpstr>
      <vt:lpstr>SPARK PLUG COVER</vt:lpstr>
      <vt:lpstr>FUEL DRAIN COCK</vt:lpstr>
      <vt:lpstr>PETROL TANK</vt:lpstr>
      <vt:lpstr>KEROSENE TANK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</dc:creator>
  <cp:lastModifiedBy>HP</cp:lastModifiedBy>
  <cp:revision>102</cp:revision>
  <dcterms:created xsi:type="dcterms:W3CDTF">2013-09-05T06:38:51Z</dcterms:created>
  <dcterms:modified xsi:type="dcterms:W3CDTF">2019-02-09T04:08:18Z</dcterms:modified>
</cp:coreProperties>
</file>